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6858000" cy="9906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7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Střední styl 1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mavý sty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2" autoAdjust="0"/>
    <p:restoredTop sz="93883" autoAdjust="0"/>
  </p:normalViewPr>
  <p:slideViewPr>
    <p:cSldViewPr snapToGrid="0">
      <p:cViewPr varScale="1">
        <p:scale>
          <a:sx n="45" d="100"/>
          <a:sy n="45" d="100"/>
        </p:scale>
        <p:origin x="2148" y="6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14F76-E572-4A1F-9A70-718113960EF0}" type="datetimeFigureOut">
              <a:rPr lang="cs-CZ" smtClean="0"/>
              <a:t>03.02.2021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CC6A7-1884-4DF1-B637-63F1427619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18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B977EC6-AAA7-4C03-84D6-6E9A7BA700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Montserrat ExtraBold" panose="00000900000000000000" pitchFamily="2" charset="-18"/>
              </a:defRPr>
            </a:lvl1pPr>
          </a:lstStyle>
          <a:p>
            <a:fld id="{95C7B35F-41C2-4722-8CCE-50257C07812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5BA99E0F-87CE-4A85-A7C0-60DED566B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0884" y="8595360"/>
            <a:ext cx="4753748" cy="634973"/>
          </a:xfrm>
          <a:prstGeom prst="rect">
            <a:avLst/>
          </a:prstGeom>
        </p:spPr>
        <p:txBody>
          <a:bodyPr/>
          <a:lstStyle>
            <a:lvl1pPr>
              <a:lnSpc>
                <a:spcPts val="1500"/>
              </a:lnSpc>
              <a:defRPr sz="95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-18"/>
              </a:defRPr>
            </a:lvl1pPr>
          </a:lstStyle>
          <a:p>
            <a:r>
              <a:rPr lang="cs-CZ" b="1" dirty="0">
                <a:latin typeface="Montserrat Medium" panose="00000600000000000000" pitchFamily="2" charset="-18"/>
              </a:rPr>
              <a:t>Lekce: Zákon iZločin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</p:spTree>
    <p:extLst>
      <p:ext uri="{BB962C8B-B14F-4D97-AF65-F5344CB8AC3E}">
        <p14:creationId xmlns:p14="http://schemas.microsoft.com/office/powerpoint/2010/main" val="143167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FC31193C-7ABC-4F4B-BFC4-FEE93CAF84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691" y="675667"/>
            <a:ext cx="1543051" cy="849933"/>
          </a:xfrm>
          <a:prstGeom prst="rect">
            <a:avLst/>
          </a:prstGeom>
        </p:spPr>
      </p:pic>
      <p:sp>
        <p:nvSpPr>
          <p:cNvPr id="18" name="Zástupný symbol pro zápatí 3">
            <a:extLst>
              <a:ext uri="{FF2B5EF4-FFF2-40B4-BE49-F238E27FC236}">
                <a16:creationId xmlns:a16="http://schemas.microsoft.com/office/drawing/2014/main" id="{7DB123AC-3F3F-49C1-B823-5CDE8EEB4C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468" y="8595360"/>
            <a:ext cx="4753748" cy="634973"/>
          </a:xfrm>
          <a:prstGeom prst="rect">
            <a:avLst/>
          </a:prstGeom>
        </p:spPr>
        <p:txBody>
          <a:bodyPr/>
          <a:lstStyle>
            <a:lvl1pPr>
              <a:lnSpc>
                <a:spcPts val="1500"/>
              </a:lnSpc>
              <a:defRPr sz="95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-18"/>
              </a:defRPr>
            </a:lvl1pPr>
          </a:lstStyle>
          <a:p>
            <a:r>
              <a:rPr lang="cs-CZ" b="1" dirty="0">
                <a:latin typeface="Montserrat Medium" panose="00000600000000000000" pitchFamily="2" charset="-18"/>
              </a:rPr>
              <a:t>Lekce: Hnusvirus.exe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  <p:sp>
        <p:nvSpPr>
          <p:cNvPr id="19" name="Zástupný symbol pro číslo snímku 2">
            <a:extLst>
              <a:ext uri="{FF2B5EF4-FFF2-40B4-BE49-F238E27FC236}">
                <a16:creationId xmlns:a16="http://schemas.microsoft.com/office/drawing/2014/main" id="{254599C5-B641-4341-8A29-BC5B96454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42922" y="8702930"/>
            <a:ext cx="1209820" cy="527403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>
                    <a:lumMod val="50000"/>
                  </a:schemeClr>
                </a:solidFill>
                <a:latin typeface="Montserrat ExtraBold" panose="00000900000000000000" pitchFamily="2" charset="-18"/>
              </a:defRPr>
            </a:lvl1pPr>
          </a:lstStyle>
          <a:p>
            <a:fld id="{95C7B35F-41C2-4722-8CCE-50257C078129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736AFD0-10DB-4A64-A815-DD6A832D4DD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988" y="8767323"/>
            <a:ext cx="1846228" cy="291046"/>
          </a:xfrm>
          <a:prstGeom prst="rect">
            <a:avLst/>
          </a:prstGeom>
        </p:spPr>
      </p:pic>
      <p:pic>
        <p:nvPicPr>
          <p:cNvPr id="1026" name="Picture 2" descr="Licence Creative Commons">
            <a:extLst>
              <a:ext uri="{FF2B5EF4-FFF2-40B4-BE49-F238E27FC236}">
                <a16:creationId xmlns:a16="http://schemas.microsoft.com/office/drawing/2014/main" id="{BBF35292-CE8B-482C-8B93-721340601A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8" y="675667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76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D2C61DA-E382-43C9-BD0D-ED82964156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C7B35F-41C2-4722-8CCE-50257C078129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BFE194D-8D3F-418E-B846-A6D28B68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b="1" dirty="0">
                <a:latin typeface="Montserrat Medium" panose="00000600000000000000" pitchFamily="2" charset="-18"/>
              </a:rPr>
              <a:t>Lekce: Hnusvirus.exe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DE212A3-CC44-4DB0-8811-12D36650AA09}"/>
              </a:ext>
            </a:extLst>
          </p:cNvPr>
          <p:cNvSpPr txBox="1"/>
          <p:nvPr/>
        </p:nvSpPr>
        <p:spPr>
          <a:xfrm>
            <a:off x="592328" y="2327148"/>
            <a:ext cx="4135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Montserrat ExtraBold" panose="00000900000000000000" pitchFamily="2" charset="-18"/>
              </a:rPr>
              <a:t>Hnusvirus.exe: část 1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52AB600-F0A6-4669-B108-CBF0E1164FAD}"/>
              </a:ext>
            </a:extLst>
          </p:cNvPr>
          <p:cNvSpPr txBox="1"/>
          <p:nvPr/>
        </p:nvSpPr>
        <p:spPr>
          <a:xfrm>
            <a:off x="592328" y="2034760"/>
            <a:ext cx="31623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7B7B85"/>
                </a:solidFill>
                <a:latin typeface="Montserrat Light" panose="00000400000000000000" pitchFamily="2" charset="-18"/>
              </a:rPr>
              <a:t>Příloha – pracovní list pro žáky: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547718F-1537-4779-810C-463BABC7557D}"/>
              </a:ext>
            </a:extLst>
          </p:cNvPr>
          <p:cNvSpPr txBox="1"/>
          <p:nvPr/>
        </p:nvSpPr>
        <p:spPr>
          <a:xfrm>
            <a:off x="590884" y="2896383"/>
            <a:ext cx="5873924" cy="1258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Vypracujte ve skupině tzv. </a:t>
            </a:r>
            <a:r>
              <a:rPr lang="cs-CZ" sz="1300" dirty="0" err="1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Vennovy</a:t>
            </a: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 diagramy. Přemýšlejte,</a:t>
            </a:r>
            <a:b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</a:b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v čem se </a:t>
            </a:r>
            <a:r>
              <a:rPr lang="cs-CZ" sz="1300" dirty="0" err="1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white-hat</a:t>
            </a: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 a </a:t>
            </a:r>
            <a:r>
              <a:rPr lang="cs-CZ" sz="1300" dirty="0" err="1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black-hat</a:t>
            </a: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 hackeři liší a co mají společného. Společné vlastnosti zapisujte do průniku kruhů. Na pokyn lektora můžete používat i internet a informace vyhledávat.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4E7A90C-E774-4DC3-A400-355C1978B2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577" y="2256493"/>
            <a:ext cx="550718" cy="550718"/>
          </a:xfrm>
          <a:prstGeom prst="rect">
            <a:avLst/>
          </a:prstGeom>
        </p:spPr>
      </p:pic>
      <p:sp>
        <p:nvSpPr>
          <p:cNvPr id="12" name="Ovál 11">
            <a:extLst>
              <a:ext uri="{FF2B5EF4-FFF2-40B4-BE49-F238E27FC236}">
                <a16:creationId xmlns:a16="http://schemas.microsoft.com/office/drawing/2014/main" id="{3E16250E-41BF-4D01-8A7F-9AA167F15380}"/>
              </a:ext>
            </a:extLst>
          </p:cNvPr>
          <p:cNvSpPr/>
          <p:nvPr/>
        </p:nvSpPr>
        <p:spPr>
          <a:xfrm>
            <a:off x="2173478" y="4839105"/>
            <a:ext cx="3979264" cy="3702470"/>
          </a:xfrm>
          <a:prstGeom prst="ellipse">
            <a:avLst/>
          </a:prstGeom>
          <a:noFill/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CF399A42-E695-4F67-BA93-B35A7FF10E3B}"/>
              </a:ext>
            </a:extLst>
          </p:cNvPr>
          <p:cNvSpPr/>
          <p:nvPr/>
        </p:nvSpPr>
        <p:spPr>
          <a:xfrm>
            <a:off x="705258" y="4524591"/>
            <a:ext cx="3979264" cy="3702470"/>
          </a:xfrm>
          <a:prstGeom prst="ellipse">
            <a:avLst/>
          </a:prstGeom>
          <a:noFill/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FDB4E2-3399-4048-A41B-4BD558791E9E}"/>
              </a:ext>
            </a:extLst>
          </p:cNvPr>
          <p:cNvSpPr txBox="1"/>
          <p:nvPr/>
        </p:nvSpPr>
        <p:spPr>
          <a:xfrm>
            <a:off x="2605912" y="5239539"/>
            <a:ext cx="1980434" cy="419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1600" b="1" dirty="0">
                <a:latin typeface="Montserrat Medium" panose="00000600000000000000" pitchFamily="2" charset="-18"/>
              </a:rPr>
              <a:t>Průniky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78ABBD8B-24EB-4B5B-A14B-F4A15FF2918F}"/>
              </a:ext>
            </a:extLst>
          </p:cNvPr>
          <p:cNvSpPr txBox="1"/>
          <p:nvPr/>
        </p:nvSpPr>
        <p:spPr>
          <a:xfrm>
            <a:off x="449151" y="5940597"/>
            <a:ext cx="1980434" cy="419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1600" b="1" dirty="0" err="1">
                <a:latin typeface="Montserrat Medium" panose="00000600000000000000" pitchFamily="2" charset="-18"/>
              </a:rPr>
              <a:t>White-hat</a:t>
            </a:r>
            <a:endParaRPr lang="cs-CZ" sz="1600" b="1" dirty="0">
              <a:latin typeface="Montserrat Medium" panose="00000600000000000000" pitchFamily="2" charset="-18"/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1A4759C0-C610-4D7D-AB87-573563117A44}"/>
              </a:ext>
            </a:extLst>
          </p:cNvPr>
          <p:cNvSpPr txBox="1"/>
          <p:nvPr/>
        </p:nvSpPr>
        <p:spPr>
          <a:xfrm>
            <a:off x="4354415" y="6733300"/>
            <a:ext cx="1980434" cy="419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1600" b="1" dirty="0">
                <a:latin typeface="Montserrat Medium" panose="00000600000000000000" pitchFamily="2" charset="-18"/>
              </a:rPr>
              <a:t>Black-</a:t>
            </a:r>
            <a:r>
              <a:rPr lang="cs-CZ" sz="1600" b="1" dirty="0" err="1">
                <a:latin typeface="Montserrat Medium" panose="00000600000000000000" pitchFamily="2" charset="-18"/>
              </a:rPr>
              <a:t>hat</a:t>
            </a:r>
            <a:endParaRPr lang="cs-CZ" sz="1600" b="1" dirty="0">
              <a:latin typeface="Montserrat Medium" panose="00000600000000000000" pitchFamily="2" charset="-18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082687CC-F6C3-43A9-BB7E-38593D30E1E2}"/>
              </a:ext>
            </a:extLst>
          </p:cNvPr>
          <p:cNvSpPr txBox="1"/>
          <p:nvPr/>
        </p:nvSpPr>
        <p:spPr>
          <a:xfrm>
            <a:off x="1262992" y="4636954"/>
            <a:ext cx="1870865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DF8EDC04-735D-4609-858F-1F56905A1EBB}"/>
              </a:ext>
            </a:extLst>
          </p:cNvPr>
          <p:cNvSpPr txBox="1"/>
          <p:nvPr/>
        </p:nvSpPr>
        <p:spPr>
          <a:xfrm>
            <a:off x="936370" y="5011776"/>
            <a:ext cx="1870865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38" name="TextovéPole 37">
            <a:extLst>
              <a:ext uri="{FF2B5EF4-FFF2-40B4-BE49-F238E27FC236}">
                <a16:creationId xmlns:a16="http://schemas.microsoft.com/office/drawing/2014/main" id="{29865EB8-293B-45CD-9D72-8CBF5EB2091C}"/>
              </a:ext>
            </a:extLst>
          </p:cNvPr>
          <p:cNvSpPr txBox="1"/>
          <p:nvPr/>
        </p:nvSpPr>
        <p:spPr>
          <a:xfrm>
            <a:off x="552940" y="5386598"/>
            <a:ext cx="1870865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39" name="TextovéPole 38">
            <a:extLst>
              <a:ext uri="{FF2B5EF4-FFF2-40B4-BE49-F238E27FC236}">
                <a16:creationId xmlns:a16="http://schemas.microsoft.com/office/drawing/2014/main" id="{B9B60E56-568E-4056-A737-1AA3F33EDB08}"/>
              </a:ext>
            </a:extLst>
          </p:cNvPr>
          <p:cNvSpPr txBox="1"/>
          <p:nvPr/>
        </p:nvSpPr>
        <p:spPr>
          <a:xfrm>
            <a:off x="552940" y="5775206"/>
            <a:ext cx="1681377" cy="269490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408B6A84-7EF9-4436-B338-830C0FE00173}"/>
              </a:ext>
            </a:extLst>
          </p:cNvPr>
          <p:cNvSpPr txBox="1"/>
          <p:nvPr/>
        </p:nvSpPr>
        <p:spPr>
          <a:xfrm>
            <a:off x="552940" y="6428920"/>
            <a:ext cx="1681377" cy="299627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CC08B25D-6172-44E6-924C-5A4B3B2CD863}"/>
              </a:ext>
            </a:extLst>
          </p:cNvPr>
          <p:cNvSpPr txBox="1"/>
          <p:nvPr/>
        </p:nvSpPr>
        <p:spPr>
          <a:xfrm>
            <a:off x="548535" y="6839435"/>
            <a:ext cx="1681378" cy="257411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C9E657FF-0113-4372-A60E-36946A6FE385}"/>
              </a:ext>
            </a:extLst>
          </p:cNvPr>
          <p:cNvSpPr txBox="1"/>
          <p:nvPr/>
        </p:nvSpPr>
        <p:spPr>
          <a:xfrm>
            <a:off x="548535" y="7201672"/>
            <a:ext cx="1681378" cy="257411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73342749-D020-4FF7-AFEA-5484AFBEAD4F}"/>
              </a:ext>
            </a:extLst>
          </p:cNvPr>
          <p:cNvSpPr txBox="1"/>
          <p:nvPr/>
        </p:nvSpPr>
        <p:spPr>
          <a:xfrm>
            <a:off x="705258" y="7575697"/>
            <a:ext cx="1681378" cy="257411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E02BA00B-B003-4F58-B59F-31C8D86FDA78}"/>
              </a:ext>
            </a:extLst>
          </p:cNvPr>
          <p:cNvSpPr txBox="1"/>
          <p:nvPr/>
        </p:nvSpPr>
        <p:spPr>
          <a:xfrm>
            <a:off x="1031113" y="7943996"/>
            <a:ext cx="1681378" cy="257411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808230AC-D4E5-4C62-8CF3-A1E2B8CCEEDA}"/>
              </a:ext>
            </a:extLst>
          </p:cNvPr>
          <p:cNvSpPr txBox="1"/>
          <p:nvPr/>
        </p:nvSpPr>
        <p:spPr>
          <a:xfrm>
            <a:off x="2557552" y="5683128"/>
            <a:ext cx="1870865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31070592-2F05-47F3-AB8E-A0C63D8958FE}"/>
              </a:ext>
            </a:extLst>
          </p:cNvPr>
          <p:cNvSpPr txBox="1"/>
          <p:nvPr/>
        </p:nvSpPr>
        <p:spPr>
          <a:xfrm>
            <a:off x="2386636" y="6042932"/>
            <a:ext cx="2199710" cy="268416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51" name="TextovéPole 50">
            <a:extLst>
              <a:ext uri="{FF2B5EF4-FFF2-40B4-BE49-F238E27FC236}">
                <a16:creationId xmlns:a16="http://schemas.microsoft.com/office/drawing/2014/main" id="{98D597FF-82B6-4139-91FB-3A17B2A32AA6}"/>
              </a:ext>
            </a:extLst>
          </p:cNvPr>
          <p:cNvSpPr txBox="1"/>
          <p:nvPr/>
        </p:nvSpPr>
        <p:spPr>
          <a:xfrm>
            <a:off x="2439814" y="7114642"/>
            <a:ext cx="1870865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52" name="TextovéPole 51">
            <a:extLst>
              <a:ext uri="{FF2B5EF4-FFF2-40B4-BE49-F238E27FC236}">
                <a16:creationId xmlns:a16="http://schemas.microsoft.com/office/drawing/2014/main" id="{365914FD-4A6C-4A10-8AE1-8E0498BB90CF}"/>
              </a:ext>
            </a:extLst>
          </p:cNvPr>
          <p:cNvSpPr txBox="1"/>
          <p:nvPr/>
        </p:nvSpPr>
        <p:spPr>
          <a:xfrm>
            <a:off x="2573623" y="7482941"/>
            <a:ext cx="1354322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53" name="TextovéPole 52">
            <a:extLst>
              <a:ext uri="{FF2B5EF4-FFF2-40B4-BE49-F238E27FC236}">
                <a16:creationId xmlns:a16="http://schemas.microsoft.com/office/drawing/2014/main" id="{DF93145F-FCAC-4650-818E-D4BCB905FD89}"/>
              </a:ext>
            </a:extLst>
          </p:cNvPr>
          <p:cNvSpPr txBox="1"/>
          <p:nvPr/>
        </p:nvSpPr>
        <p:spPr>
          <a:xfrm>
            <a:off x="2388086" y="6393685"/>
            <a:ext cx="2199710" cy="268416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54" name="TextovéPole 53">
            <a:extLst>
              <a:ext uri="{FF2B5EF4-FFF2-40B4-BE49-F238E27FC236}">
                <a16:creationId xmlns:a16="http://schemas.microsoft.com/office/drawing/2014/main" id="{97152AB5-D97B-4EAD-956A-735F9FE148F8}"/>
              </a:ext>
            </a:extLst>
          </p:cNvPr>
          <p:cNvSpPr txBox="1"/>
          <p:nvPr/>
        </p:nvSpPr>
        <p:spPr>
          <a:xfrm>
            <a:off x="2386636" y="6743990"/>
            <a:ext cx="2199710" cy="268416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55" name="TextovéPole 54">
            <a:extLst>
              <a:ext uri="{FF2B5EF4-FFF2-40B4-BE49-F238E27FC236}">
                <a16:creationId xmlns:a16="http://schemas.microsoft.com/office/drawing/2014/main" id="{05705163-E7D5-4E74-941B-C051C7129DCA}"/>
              </a:ext>
            </a:extLst>
          </p:cNvPr>
          <p:cNvSpPr txBox="1"/>
          <p:nvPr/>
        </p:nvSpPr>
        <p:spPr>
          <a:xfrm>
            <a:off x="4409199" y="5031337"/>
            <a:ext cx="1870865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56" name="TextovéPole 55">
            <a:extLst>
              <a:ext uri="{FF2B5EF4-FFF2-40B4-BE49-F238E27FC236}">
                <a16:creationId xmlns:a16="http://schemas.microsoft.com/office/drawing/2014/main" id="{D3F90538-AF9C-4788-8902-D66331FEC0E5}"/>
              </a:ext>
            </a:extLst>
          </p:cNvPr>
          <p:cNvSpPr txBox="1"/>
          <p:nvPr/>
        </p:nvSpPr>
        <p:spPr>
          <a:xfrm>
            <a:off x="4620431" y="5382527"/>
            <a:ext cx="1684629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57" name="TextovéPole 56">
            <a:extLst>
              <a:ext uri="{FF2B5EF4-FFF2-40B4-BE49-F238E27FC236}">
                <a16:creationId xmlns:a16="http://schemas.microsoft.com/office/drawing/2014/main" id="{D962737C-03BA-4C7F-9AE3-2C8792B76C8B}"/>
              </a:ext>
            </a:extLst>
          </p:cNvPr>
          <p:cNvSpPr txBox="1"/>
          <p:nvPr/>
        </p:nvSpPr>
        <p:spPr>
          <a:xfrm>
            <a:off x="4775295" y="5749663"/>
            <a:ext cx="1684629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58" name="TextovéPole 57">
            <a:extLst>
              <a:ext uri="{FF2B5EF4-FFF2-40B4-BE49-F238E27FC236}">
                <a16:creationId xmlns:a16="http://schemas.microsoft.com/office/drawing/2014/main" id="{99C06825-63C7-4091-8E41-2655F8A03173}"/>
              </a:ext>
            </a:extLst>
          </p:cNvPr>
          <p:cNvSpPr txBox="1"/>
          <p:nvPr/>
        </p:nvSpPr>
        <p:spPr>
          <a:xfrm>
            <a:off x="4775295" y="6116799"/>
            <a:ext cx="1684629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59" name="TextovéPole 58">
            <a:extLst>
              <a:ext uri="{FF2B5EF4-FFF2-40B4-BE49-F238E27FC236}">
                <a16:creationId xmlns:a16="http://schemas.microsoft.com/office/drawing/2014/main" id="{C8BD0AAB-10B2-4A3B-9F55-D7FB63856150}"/>
              </a:ext>
            </a:extLst>
          </p:cNvPr>
          <p:cNvSpPr txBox="1"/>
          <p:nvPr/>
        </p:nvSpPr>
        <p:spPr>
          <a:xfrm>
            <a:off x="4775294" y="6477988"/>
            <a:ext cx="1684629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60" name="TextovéPole 59">
            <a:extLst>
              <a:ext uri="{FF2B5EF4-FFF2-40B4-BE49-F238E27FC236}">
                <a16:creationId xmlns:a16="http://schemas.microsoft.com/office/drawing/2014/main" id="{A572C713-5CA9-4CFD-B43A-59ED5EC9F24E}"/>
              </a:ext>
            </a:extLst>
          </p:cNvPr>
          <p:cNvSpPr txBox="1"/>
          <p:nvPr/>
        </p:nvSpPr>
        <p:spPr>
          <a:xfrm>
            <a:off x="4595435" y="7183677"/>
            <a:ext cx="1684629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61" name="TextovéPole 60">
            <a:extLst>
              <a:ext uri="{FF2B5EF4-FFF2-40B4-BE49-F238E27FC236}">
                <a16:creationId xmlns:a16="http://schemas.microsoft.com/office/drawing/2014/main" id="{587239C5-3A82-4D95-AEDE-5020877F54F0}"/>
              </a:ext>
            </a:extLst>
          </p:cNvPr>
          <p:cNvSpPr txBox="1"/>
          <p:nvPr/>
        </p:nvSpPr>
        <p:spPr>
          <a:xfrm>
            <a:off x="4428417" y="7530075"/>
            <a:ext cx="1684629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374FAFAF-898A-4E76-9CCD-0D1944B22732}"/>
              </a:ext>
            </a:extLst>
          </p:cNvPr>
          <p:cNvSpPr txBox="1"/>
          <p:nvPr/>
        </p:nvSpPr>
        <p:spPr>
          <a:xfrm>
            <a:off x="4098314" y="7888722"/>
            <a:ext cx="1684629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sp>
        <p:nvSpPr>
          <p:cNvPr id="63" name="TextovéPole 62">
            <a:extLst>
              <a:ext uri="{FF2B5EF4-FFF2-40B4-BE49-F238E27FC236}">
                <a16:creationId xmlns:a16="http://schemas.microsoft.com/office/drawing/2014/main" id="{5CF37C42-9337-409F-A6DF-706C1D74D644}"/>
              </a:ext>
            </a:extLst>
          </p:cNvPr>
          <p:cNvSpPr txBox="1"/>
          <p:nvPr/>
        </p:nvSpPr>
        <p:spPr>
          <a:xfrm>
            <a:off x="3429000" y="8229381"/>
            <a:ext cx="1684629" cy="276999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664117736"/>
      </p:ext>
    </p:extLst>
  </p:cSld>
  <p:clrMapOvr>
    <a:masterClrMapping/>
  </p:clrMapOvr>
</p:sld>
</file>

<file path=ppt/theme/theme1.xml><?xml version="1.0" encoding="utf-8"?>
<a:theme xmlns:a="http://schemas.openxmlformats.org/drawingml/2006/main" name="Úvodní stránk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78</Words>
  <Application>Microsoft Office PowerPoint</Application>
  <PresentationFormat>A4 (210 × 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Montserrat ExtraBold</vt:lpstr>
      <vt:lpstr>Montserrat Light</vt:lpstr>
      <vt:lpstr>Montserrat Medium</vt:lpstr>
      <vt:lpstr>Úvodní stránka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Kudrna David</dc:creator>
  <cp:lastModifiedBy>Kudrna David</cp:lastModifiedBy>
  <cp:revision>142</cp:revision>
  <dcterms:created xsi:type="dcterms:W3CDTF">2020-11-05T07:27:17Z</dcterms:created>
  <dcterms:modified xsi:type="dcterms:W3CDTF">2021-02-03T07:50:05Z</dcterms:modified>
</cp:coreProperties>
</file>